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E8E6B3-92D5-C4A8-ED83-C417A0A04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92DD467-542D-5B93-BAE4-104B60EB4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038DD3-0346-1278-F183-C34896839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E3B562-9F1C-46CD-619C-CA75C91E2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4753E4-EBF0-143E-C8C3-36E8AF9C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95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808AC5-D1EA-C852-AFFB-6224595F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FFE4448-ACA1-ED62-595F-31D7F19A8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E8A38B-CAEC-F452-930D-4680C4EFB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EE05C9-E4E1-5066-B8AE-C62B634BE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5026B2-F045-E37E-E972-966C8002E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216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28DC60-7163-7716-EB39-4AA934C5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20D34B8-9170-BA6E-91A4-168732260B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9CDD11-8D48-BC1A-CB52-6427294A8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510D2D1-292F-97D7-2991-9CD2669B1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49F6AE-593E-E8AA-0151-BABC13BD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9769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D01932-3F42-A372-1EFE-3813F9396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DE606D5-EAC9-7DA7-47CF-3DD78687C8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F99CB4-1715-5164-E1A2-29DC2CE04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7EC9BD-23C0-2904-8097-4F5046348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9D68D1-03F3-D97A-D3A2-160CB7F7C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FE963D-9A21-B5AB-9E5B-E0E04F069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165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859BB5-8516-93CA-13C0-21DCCA732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DB30444-FFD7-72FC-0F1E-040FF11EB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8ECC875-E526-2B13-264B-DE10C8D1D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A371B1-82A1-F70C-573B-49098B0832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28F4334-2154-50BE-26F6-3B01411DDC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05C3E97-51A0-06F9-93B8-A681CF22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384E1A5-5B16-D7FD-A070-4EAE0E5B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263F0A8-919C-9C3D-55B4-D1FFB2D3A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99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254D5A-5C64-5886-64C0-AB7E51363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94E5D23-5BBC-2DDE-D85C-109FBE23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9A58F5F-A214-552C-21BF-9D40BD98B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DCA555-AF34-2394-0453-E34926C2F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979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D8E74A5-E477-9C59-0247-629361DEF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5D94B06-19CD-04CF-93D4-EDD74FDD5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68C0BF-CDD8-F842-A368-8E987C212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406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7F0473-EB32-7A89-5529-FF9577B3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618D6CD-9F1F-FB03-1B25-7A4A932F1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7985636-818F-6035-FAF3-FBD424C14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BED67B9-75FC-D3B2-5224-102AE3145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7F96AF9-4340-9FC5-3F63-7686F82EC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3A92AF-4BBD-6B12-6EA4-E69E3013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3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85FDB2-8766-BD30-6097-13C76850B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2F6B392-2B36-FD36-E873-98F119BBF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2318FE-9149-2E85-D231-2D3F71083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C33CDCD-800D-AC5D-83E5-1F29EA137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6AF40D1-F5C1-A231-B14D-74C73917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4902F6-58C6-14D1-AE4E-EC93DDF77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812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B7B6C3-0CD1-1C4E-2728-FE325F26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AEFE6BE-90BE-AD0E-DB68-B7A0E75DE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636840-05D8-E230-6F10-7C83D33D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A43ED7-A28C-5D92-42CB-D0FB4CB46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821E945-056D-ECD1-3658-1F29E86F0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731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6AB47C3-6D52-092B-5C18-D05B8757E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732B78-5944-B0F8-C887-4FD6023CB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B5DC6C-4E52-CF38-5AF0-572ADE62C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24012A2-95F5-F72E-6CEE-693A7A5C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ABF194-DA4E-1E04-174A-21FC600DC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09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2E04344-C5EC-DFFA-3B39-1B65C26CB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039CC1E-F7F1-4FE7-8936-43FB2FC78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42F0CD-AE4E-91FA-81E3-CB131BCE39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74D4D7-654D-4823-B59D-41FED8CFE5A1}" type="datetimeFigureOut">
              <a:rPr kumimoji="1" lang="ja-JP" altLang="en-US" smtClean="0"/>
              <a:t>2026/2/27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AC2DF87-F523-F1A3-4004-9756529217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C831414-97D6-C61F-8B32-B7E47A138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F90F67-6B35-410D-9AFE-EFA9C479A1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003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nual.aiship.jp/%e9%a1%a7%e5%ae%a2%e7%ae%a1%e7%90%86_%e3%82%af%e3%83%bc%e3%83%9d%e3%83%b3%e8%a8%ad%e5%ae%9a" TargetMode="Externa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DBF2A7-59CD-FCCB-956D-9A0EA311E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はせがわサイト</a:t>
            </a:r>
            <a:r>
              <a:rPr kumimoji="1" lang="ja-JP" altLang="en-US" dirty="0"/>
              <a:t>　説明　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F32F371-A97C-8532-BE17-5C918D093B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サイト更新（お知らせ・クーポン）</a:t>
            </a:r>
          </a:p>
        </p:txBody>
      </p:sp>
    </p:spTree>
    <p:extLst>
      <p:ext uri="{BB962C8B-B14F-4D97-AF65-F5344CB8AC3E}">
        <p14:creationId xmlns:p14="http://schemas.microsoft.com/office/powerpoint/2010/main" val="3528425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90FD52F-0DAB-FF3C-AF39-353ADB5884C4}"/>
              </a:ext>
            </a:extLst>
          </p:cNvPr>
          <p:cNvSpPr txBox="1"/>
          <p:nvPr/>
        </p:nvSpPr>
        <p:spPr>
          <a:xfrm>
            <a:off x="251012" y="46616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お知らせ更新</a:t>
            </a:r>
          </a:p>
        </p:txBody>
      </p:sp>
      <p:pic>
        <p:nvPicPr>
          <p:cNvPr id="4" name="図 3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FF4A2742-5B21-9EC2-6A9C-EFD43C4E2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54" y="0"/>
            <a:ext cx="7914999" cy="1955386"/>
          </a:xfrm>
          <a:prstGeom prst="rect">
            <a:avLst/>
          </a:prstGeom>
        </p:spPr>
      </p:pic>
      <p:pic>
        <p:nvPicPr>
          <p:cNvPr id="6" name="図 5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DE7ACA84-AD20-19A1-F407-B756E502A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12" y="1955386"/>
            <a:ext cx="2244724" cy="345228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C8AC804-DA5D-1CC1-DF3F-395C63B8F04A}"/>
              </a:ext>
            </a:extLst>
          </p:cNvPr>
          <p:cNvSpPr txBox="1"/>
          <p:nvPr/>
        </p:nvSpPr>
        <p:spPr>
          <a:xfrm>
            <a:off x="2610924" y="2289939"/>
            <a:ext cx="19287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、サイト管理</a:t>
            </a:r>
            <a:endParaRPr kumimoji="1" lang="en-US" altLang="ja-JP" dirty="0"/>
          </a:p>
          <a:p>
            <a:r>
              <a:rPr lang="en-US" altLang="ja-JP" dirty="0"/>
              <a:t>2</a:t>
            </a:r>
            <a:r>
              <a:rPr lang="ja-JP" altLang="en-US" dirty="0"/>
              <a:t>、お知らせ管理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4691CA41-ED6A-BF77-7A7D-9CBF01ECEBBB}"/>
              </a:ext>
            </a:extLst>
          </p:cNvPr>
          <p:cNvSpPr/>
          <p:nvPr/>
        </p:nvSpPr>
        <p:spPr>
          <a:xfrm>
            <a:off x="1595718" y="1920607"/>
            <a:ext cx="900018" cy="3693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9801F5B4-69D9-8BF2-C003-0723B7BDC037}"/>
              </a:ext>
            </a:extLst>
          </p:cNvPr>
          <p:cNvSpPr/>
          <p:nvPr/>
        </p:nvSpPr>
        <p:spPr>
          <a:xfrm>
            <a:off x="135824" y="5073115"/>
            <a:ext cx="900018" cy="36933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9ADAB61-70C4-72D4-E553-DF19D78F2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45" y="2094287"/>
            <a:ext cx="1352739" cy="657317"/>
          </a:xfrm>
          <a:prstGeom prst="rect">
            <a:avLst/>
          </a:prstGeom>
        </p:spPr>
      </p:pic>
      <p:pic>
        <p:nvPicPr>
          <p:cNvPr id="15" name="図 14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55F81F62-A8C8-2DAB-C7A7-05E1296A2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8154" y="3086157"/>
            <a:ext cx="8200138" cy="3452282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9867F13-E08F-53D2-0835-D917207A6D26}"/>
              </a:ext>
            </a:extLst>
          </p:cNvPr>
          <p:cNvSpPr txBox="1"/>
          <p:nvPr/>
        </p:nvSpPr>
        <p:spPr>
          <a:xfrm>
            <a:off x="6096000" y="2266984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3</a:t>
            </a:r>
            <a:r>
              <a:rPr lang="ja-JP" altLang="en-US" dirty="0"/>
              <a:t>、新規作成をクリック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5B8E7B1-6D68-5063-1ADF-F8F97D6D4A0B}"/>
              </a:ext>
            </a:extLst>
          </p:cNvPr>
          <p:cNvSpPr txBox="1"/>
          <p:nvPr/>
        </p:nvSpPr>
        <p:spPr>
          <a:xfrm>
            <a:off x="8500736" y="3681527"/>
            <a:ext cx="37753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4</a:t>
            </a:r>
            <a:r>
              <a:rPr kumimoji="1" lang="ja-JP" altLang="en-US" dirty="0"/>
              <a:t>、タイトルを入力</a:t>
            </a:r>
            <a:endParaRPr kumimoji="1" lang="en-US" altLang="ja-JP" dirty="0"/>
          </a:p>
          <a:p>
            <a:r>
              <a:rPr lang="en-US" altLang="ja-JP" dirty="0"/>
              <a:t>5</a:t>
            </a:r>
            <a:r>
              <a:rPr lang="ja-JP" altLang="en-US" dirty="0"/>
              <a:t>、</a:t>
            </a:r>
            <a:r>
              <a:rPr lang="en-US" altLang="ja-JP" dirty="0"/>
              <a:t>URL</a:t>
            </a:r>
            <a:r>
              <a:rPr lang="ja-JP" altLang="en-US" dirty="0"/>
              <a:t>を入力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6</a:t>
            </a:r>
            <a:r>
              <a:rPr lang="ja-JP" altLang="en-US" dirty="0"/>
              <a:t>、公開期限がある場合日付を入力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7</a:t>
            </a:r>
            <a:r>
              <a:rPr lang="ja-JP" altLang="en-US" dirty="0"/>
              <a:t>、本文を入力</a:t>
            </a:r>
            <a:endParaRPr lang="en-US" altLang="ja-JP" dirty="0"/>
          </a:p>
          <a:p>
            <a:endParaRPr kumimoji="1" lang="en-US" altLang="ja-JP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9F6339A-2FCC-2515-C80A-E77AB6BEF24F}"/>
              </a:ext>
            </a:extLst>
          </p:cNvPr>
          <p:cNvSpPr txBox="1"/>
          <p:nvPr/>
        </p:nvSpPr>
        <p:spPr>
          <a:xfrm>
            <a:off x="10300980" y="2603806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8</a:t>
            </a:r>
            <a:r>
              <a:rPr lang="ja-JP" altLang="en-US" dirty="0"/>
              <a:t>、保存する</a:t>
            </a:r>
          </a:p>
        </p:txBody>
      </p:sp>
    </p:spTree>
    <p:extLst>
      <p:ext uri="{BB962C8B-B14F-4D97-AF65-F5344CB8AC3E}">
        <p14:creationId xmlns:p14="http://schemas.microsoft.com/office/powerpoint/2010/main" val="1897639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0E2E5A-C1B5-23FC-0016-361B43CBA805}"/>
              </a:ext>
            </a:extLst>
          </p:cNvPr>
          <p:cNvSpPr txBox="1"/>
          <p:nvPr/>
        </p:nvSpPr>
        <p:spPr>
          <a:xfrm>
            <a:off x="233083" y="12550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クーポン発行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F2F3260-4652-D322-EDA7-32F03878E0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83" y="744038"/>
            <a:ext cx="1247949" cy="457264"/>
          </a:xfrm>
          <a:prstGeom prst="rect">
            <a:avLst/>
          </a:prstGeom>
        </p:spPr>
      </p:pic>
      <p:pic>
        <p:nvPicPr>
          <p:cNvPr id="6" name="図 5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71124355-70B5-C49B-5597-1FDCA6103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280" y="494838"/>
            <a:ext cx="1590897" cy="1209844"/>
          </a:xfrm>
          <a:prstGeom prst="rect">
            <a:avLst/>
          </a:prstGeom>
        </p:spPr>
      </p:pic>
      <p:pic>
        <p:nvPicPr>
          <p:cNvPr id="8" name="図 7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4DAF5CB0-6287-A1A4-22FC-EF692F8E0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327" y="538178"/>
            <a:ext cx="5404031" cy="132624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7C719D0-86AB-0BBD-428D-4AE52EF23D26}"/>
              </a:ext>
            </a:extLst>
          </p:cNvPr>
          <p:cNvSpPr txBox="1"/>
          <p:nvPr/>
        </p:nvSpPr>
        <p:spPr>
          <a:xfrm>
            <a:off x="394447" y="2348753"/>
            <a:ext cx="6647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顧客管理　　　→　クーポン設定　　　　→　　　　新規作成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B47BD11-3F7A-A875-6B3B-58CA320D31B6}"/>
              </a:ext>
            </a:extLst>
          </p:cNvPr>
          <p:cNvSpPr txBox="1"/>
          <p:nvPr/>
        </p:nvSpPr>
        <p:spPr>
          <a:xfrm>
            <a:off x="1017913" y="3017746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hlinkClick r:id="rId5"/>
              </a:rPr>
              <a:t>内容はオンラインマニュアルを参照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74051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7072</TotalTime>
  <Words>70</Words>
  <Application>Microsoft Office PowerPoint</Application>
  <PresentationFormat>ワイド画面</PresentationFormat>
  <Paragraphs>18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はせがわサイト　説明　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倉澤 康隆</dc:creator>
  <cp:lastModifiedBy>倉澤 康隆</cp:lastModifiedBy>
  <cp:revision>3</cp:revision>
  <dcterms:created xsi:type="dcterms:W3CDTF">2026-02-22T02:53:11Z</dcterms:created>
  <dcterms:modified xsi:type="dcterms:W3CDTF">2026-03-03T00:39:02Z</dcterms:modified>
</cp:coreProperties>
</file>